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09" autoAdjust="0"/>
    <p:restoredTop sz="94698" autoAdjust="0"/>
  </p:normalViewPr>
  <p:slideViewPr>
    <p:cSldViewPr>
      <p:cViewPr varScale="1">
        <p:scale>
          <a:sx n="72" d="100"/>
          <a:sy n="72" d="100"/>
        </p:scale>
        <p:origin x="-189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07/02/2014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07/02/2014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07/02/2014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07/02/2014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07/02/2014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07/02/2014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07/02/2014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07/02/2014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07/02/2014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07/02/2014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07/02/2014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/>
              <a:t>07/02/2014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1470025"/>
          </a:xfrm>
        </p:spPr>
        <p:txBody>
          <a:bodyPr>
            <a:normAutofit/>
          </a:bodyPr>
          <a:lstStyle/>
          <a:p>
            <a:r>
              <a:rPr lang="it-IT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terreno ontogenetico: </a:t>
            </a:r>
            <a:br>
              <a:rPr lang="it-IT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margine di azione dei genitori</a:t>
            </a:r>
            <a:endParaRPr lang="it-IT" sz="2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835968" y="2787422"/>
            <a:ext cx="2295872" cy="7538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Azione sulla </a:t>
            </a:r>
            <a:r>
              <a:rPr lang="it-IT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relazione</a:t>
            </a:r>
            <a:endParaRPr lang="it-IT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4396172" y="2531145"/>
            <a:ext cx="3600400" cy="12663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La relazione precoce con il feto </a:t>
            </a:r>
          </a:p>
          <a:p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 con le immagini mentali, terreno della relazione futura</a:t>
            </a:r>
          </a:p>
          <a:p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ell’essere in formazione</a:t>
            </a:r>
            <a:endParaRPr lang="it-IT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olo 1"/>
          <p:cNvSpPr txBox="1">
            <a:spLocks/>
          </p:cNvSpPr>
          <p:nvPr/>
        </p:nvSpPr>
        <p:spPr>
          <a:xfrm>
            <a:off x="755576" y="4410992"/>
            <a:ext cx="2295872" cy="7538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Azione sulla </a:t>
            </a:r>
            <a:r>
              <a:rPr lang="it-IT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sicurezza</a:t>
            </a:r>
            <a:endParaRPr lang="it-IT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itolo 1"/>
          <p:cNvSpPr txBox="1">
            <a:spLocks/>
          </p:cNvSpPr>
          <p:nvPr/>
        </p:nvSpPr>
        <p:spPr>
          <a:xfrm>
            <a:off x="4220344" y="4149080"/>
            <a:ext cx="3952056" cy="17684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La libertà di sperimentazione,</a:t>
            </a:r>
          </a:p>
          <a:p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’equilibrio nella stimolazione, centrale nel mantenimento </a:t>
            </a:r>
          </a:p>
          <a:p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dei </a:t>
            </a: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confini del </a:t>
            </a:r>
            <a:r>
              <a:rPr lang="it-IT" sz="1800" dirty="0" err="1">
                <a:latin typeface="Arial" panose="020B0604020202020204" pitchFamily="34" charset="0"/>
                <a:cs typeface="Arial" panose="020B0604020202020204" pitchFamily="34" charset="0"/>
              </a:rPr>
              <a:t>sè</a:t>
            </a:r>
            <a:endParaRPr lang="it-IT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e nell’</a:t>
            </a:r>
            <a:r>
              <a:rPr lang="it-IT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evitamento</a:t>
            </a: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dell’iperattività</a:t>
            </a:r>
          </a:p>
        </p:txBody>
      </p:sp>
      <p:sp>
        <p:nvSpPr>
          <p:cNvPr id="9" name="Freccia a destra 8"/>
          <p:cNvSpPr/>
          <p:nvPr/>
        </p:nvSpPr>
        <p:spPr>
          <a:xfrm>
            <a:off x="3500264" y="2912312"/>
            <a:ext cx="720080" cy="504056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Freccia a destra 9"/>
          <p:cNvSpPr/>
          <p:nvPr/>
        </p:nvSpPr>
        <p:spPr>
          <a:xfrm>
            <a:off x="3367269" y="4530247"/>
            <a:ext cx="720080" cy="504056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0219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1470025"/>
          </a:xfrm>
        </p:spPr>
        <p:txBody>
          <a:bodyPr>
            <a:normAutofit/>
          </a:bodyPr>
          <a:lstStyle/>
          <a:p>
            <a:r>
              <a:rPr lang="it-IT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terreno ontogenetico: </a:t>
            </a:r>
            <a:br>
              <a:rPr lang="it-IT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margine di azione dei genitori</a:t>
            </a:r>
            <a:endParaRPr lang="it-IT" sz="2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olo 1"/>
          <p:cNvSpPr txBox="1">
            <a:spLocks/>
          </p:cNvSpPr>
          <p:nvPr/>
        </p:nvSpPr>
        <p:spPr>
          <a:xfrm>
            <a:off x="1046988" y="4663636"/>
            <a:ext cx="2295872" cy="7538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Azione sui processi di </a:t>
            </a:r>
            <a:r>
              <a:rPr lang="it-IT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piacere</a:t>
            </a:r>
            <a:endParaRPr lang="it-IT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itolo 1"/>
          <p:cNvSpPr txBox="1">
            <a:spLocks/>
          </p:cNvSpPr>
          <p:nvPr/>
        </p:nvSpPr>
        <p:spPr>
          <a:xfrm>
            <a:off x="4532379" y="4520554"/>
            <a:ext cx="3600400" cy="12663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La modulazione del tempo, </a:t>
            </a:r>
          </a:p>
          <a:p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il prolungamento del piacere, </a:t>
            </a:r>
          </a:p>
          <a:p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in chiave funzionale </a:t>
            </a:r>
          </a:p>
          <a:p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 con base edonistica</a:t>
            </a:r>
          </a:p>
        </p:txBody>
      </p:sp>
      <p:sp>
        <p:nvSpPr>
          <p:cNvPr id="10" name="Titolo 1"/>
          <p:cNvSpPr txBox="1">
            <a:spLocks/>
          </p:cNvSpPr>
          <p:nvPr/>
        </p:nvSpPr>
        <p:spPr>
          <a:xfrm>
            <a:off x="1046988" y="2918342"/>
            <a:ext cx="2295872" cy="8706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Azione sui processi </a:t>
            </a:r>
          </a:p>
          <a:p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di </a:t>
            </a:r>
            <a:r>
              <a:rPr lang="it-IT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acquisizione </a:t>
            </a:r>
          </a:p>
          <a:p>
            <a:r>
              <a:rPr lang="it-IT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 informazioni</a:t>
            </a:r>
            <a:endParaRPr lang="it-IT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itolo 1"/>
          <p:cNvSpPr txBox="1">
            <a:spLocks/>
          </p:cNvSpPr>
          <p:nvPr/>
        </p:nvSpPr>
        <p:spPr>
          <a:xfrm>
            <a:off x="4522507" y="2662067"/>
            <a:ext cx="3600400" cy="12663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L’atteggiamento e l’esempio, centrali nella interiorizzazione </a:t>
            </a:r>
          </a:p>
          <a:p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di modelli di comportamento</a:t>
            </a:r>
            <a:endParaRPr lang="it-IT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reccia a destra 3"/>
          <p:cNvSpPr/>
          <p:nvPr/>
        </p:nvSpPr>
        <p:spPr>
          <a:xfrm>
            <a:off x="3707904" y="3068960"/>
            <a:ext cx="720080" cy="504056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Freccia a destra 11"/>
          <p:cNvSpPr/>
          <p:nvPr/>
        </p:nvSpPr>
        <p:spPr>
          <a:xfrm>
            <a:off x="3764428" y="4901722"/>
            <a:ext cx="720080" cy="504056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4118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1470025"/>
          </a:xfrm>
        </p:spPr>
        <p:txBody>
          <a:bodyPr>
            <a:normAutofit/>
          </a:bodyPr>
          <a:lstStyle/>
          <a:p>
            <a:r>
              <a:rPr lang="it-IT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terreno ontogenetico: </a:t>
            </a:r>
            <a:br>
              <a:rPr lang="it-IT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margine di azione dei genitori</a:t>
            </a:r>
            <a:endParaRPr lang="it-IT" sz="2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olo 1"/>
          <p:cNvSpPr txBox="1">
            <a:spLocks/>
          </p:cNvSpPr>
          <p:nvPr/>
        </p:nvSpPr>
        <p:spPr>
          <a:xfrm>
            <a:off x="986812" y="4261339"/>
            <a:ext cx="2295872" cy="7538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Azione su </a:t>
            </a:r>
            <a:r>
              <a:rPr lang="it-IT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cronologia e ritmi</a:t>
            </a:r>
            <a:endParaRPr lang="it-IT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itolo 1"/>
          <p:cNvSpPr txBox="1">
            <a:spLocks/>
          </p:cNvSpPr>
          <p:nvPr/>
        </p:nvSpPr>
        <p:spPr>
          <a:xfrm>
            <a:off x="4580384" y="4005064"/>
            <a:ext cx="4024064" cy="14401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La ripetitività </a:t>
            </a:r>
          </a:p>
          <a:p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 l’adeguamento alla natura, </a:t>
            </a:r>
          </a:p>
          <a:p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base dell’acquisizione </a:t>
            </a:r>
          </a:p>
          <a:p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del concetto di tempo </a:t>
            </a:r>
          </a:p>
          <a:p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 del mantenimento dei ritmi circadiani</a:t>
            </a:r>
            <a:endParaRPr lang="it-IT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Freccia a destra 11"/>
          <p:cNvSpPr/>
          <p:nvPr/>
        </p:nvSpPr>
        <p:spPr>
          <a:xfrm>
            <a:off x="3640628" y="4381983"/>
            <a:ext cx="720080" cy="504056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Titolo 1"/>
          <p:cNvSpPr txBox="1">
            <a:spLocks/>
          </p:cNvSpPr>
          <p:nvPr/>
        </p:nvSpPr>
        <p:spPr>
          <a:xfrm>
            <a:off x="962403" y="2666663"/>
            <a:ext cx="2295872" cy="7538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Azione sull’</a:t>
            </a:r>
            <a:r>
              <a:rPr lang="it-IT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ambiente</a:t>
            </a:r>
            <a:endParaRPr lang="it-IT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itolo 1"/>
          <p:cNvSpPr txBox="1">
            <a:spLocks/>
          </p:cNvSpPr>
          <p:nvPr/>
        </p:nvSpPr>
        <p:spPr>
          <a:xfrm>
            <a:off x="4462331" y="2410388"/>
            <a:ext cx="3600400" cy="12663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Il senso della misura e del limite, il senso di appartenere al mondo</a:t>
            </a:r>
          </a:p>
        </p:txBody>
      </p:sp>
      <p:sp>
        <p:nvSpPr>
          <p:cNvPr id="15" name="Freccia a destra 14"/>
          <p:cNvSpPr/>
          <p:nvPr/>
        </p:nvSpPr>
        <p:spPr>
          <a:xfrm>
            <a:off x="3432988" y="2791554"/>
            <a:ext cx="720080" cy="504056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551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1470025"/>
          </a:xfrm>
        </p:spPr>
        <p:txBody>
          <a:bodyPr>
            <a:normAutofit/>
          </a:bodyPr>
          <a:lstStyle/>
          <a:p>
            <a:r>
              <a:rPr lang="it-IT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terreno ontogenetico: </a:t>
            </a:r>
            <a:br>
              <a:rPr lang="it-IT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margine di azione dei genitori</a:t>
            </a:r>
            <a:endParaRPr lang="it-IT" sz="2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olo 1"/>
          <p:cNvSpPr txBox="1">
            <a:spLocks/>
          </p:cNvSpPr>
          <p:nvPr/>
        </p:nvSpPr>
        <p:spPr>
          <a:xfrm>
            <a:off x="952465" y="2492896"/>
            <a:ext cx="2295872" cy="7538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Azione </a:t>
            </a:r>
          </a:p>
          <a:p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sul </a:t>
            </a:r>
            <a:r>
              <a:rPr lang="it-IT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rispetto</a:t>
            </a:r>
            <a:endParaRPr lang="it-IT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itolo 1"/>
          <p:cNvSpPr txBox="1">
            <a:spLocks/>
          </p:cNvSpPr>
          <p:nvPr/>
        </p:nvSpPr>
        <p:spPr>
          <a:xfrm>
            <a:off x="4448877" y="2276872"/>
            <a:ext cx="4032448" cy="15226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L’educazione al rispetto </a:t>
            </a:r>
          </a:p>
          <a:p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di sé</a:t>
            </a: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 dell’altro,</a:t>
            </a:r>
          </a:p>
          <a:p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l’importanza di non intaccare </a:t>
            </a:r>
          </a:p>
          <a:p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le figure adulte di riferimento </a:t>
            </a:r>
          </a:p>
          <a:p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per il bambino</a:t>
            </a:r>
          </a:p>
        </p:txBody>
      </p:sp>
      <p:sp>
        <p:nvSpPr>
          <p:cNvPr id="8" name="Titolo 1"/>
          <p:cNvSpPr txBox="1">
            <a:spLocks/>
          </p:cNvSpPr>
          <p:nvPr/>
        </p:nvSpPr>
        <p:spPr>
          <a:xfrm>
            <a:off x="1125758" y="4522572"/>
            <a:ext cx="2295872" cy="7538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Azione sui </a:t>
            </a:r>
            <a:r>
              <a:rPr lang="it-IT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processi di assimilazione</a:t>
            </a:r>
            <a:endParaRPr lang="it-IT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itolo 1"/>
          <p:cNvSpPr txBox="1">
            <a:spLocks/>
          </p:cNvSpPr>
          <p:nvPr/>
        </p:nvSpPr>
        <p:spPr>
          <a:xfrm>
            <a:off x="4716016" y="4406884"/>
            <a:ext cx="3859155" cy="12663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Il senso della lentezza e del limite, basi dell’acquisizione </a:t>
            </a:r>
          </a:p>
          <a:p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di abitudini alimentari corrette</a:t>
            </a:r>
            <a:endParaRPr lang="it-IT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Freccia a destra 9"/>
          <p:cNvSpPr/>
          <p:nvPr/>
        </p:nvSpPr>
        <p:spPr>
          <a:xfrm>
            <a:off x="3432988" y="2617787"/>
            <a:ext cx="720080" cy="504056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Freccia a destra 10"/>
          <p:cNvSpPr/>
          <p:nvPr/>
        </p:nvSpPr>
        <p:spPr>
          <a:xfrm>
            <a:off x="3728797" y="4788052"/>
            <a:ext cx="720080" cy="504056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539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183</Words>
  <Application>Microsoft Office PowerPoint</Application>
  <PresentationFormat>Presentazione su schermo (4:3)</PresentationFormat>
  <Paragraphs>41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5" baseType="lpstr">
      <vt:lpstr>Tema di Office</vt:lpstr>
      <vt:lpstr>Il terreno ontogenetico:  il margine di azione dei genitori</vt:lpstr>
      <vt:lpstr>Il terreno ontogenetico:  il margine di azione dei genitori</vt:lpstr>
      <vt:lpstr>Il terreno ontogenetico:  il margine di azione dei genitori</vt:lpstr>
      <vt:lpstr>Il terreno ontogenetico:  il margine di azione dei genitori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terreno ontogenetico:  il margine di azione dei genitori</dc:title>
  <dc:creator>Marcella</dc:creator>
  <cp:lastModifiedBy>Marcella</cp:lastModifiedBy>
  <cp:revision>5</cp:revision>
  <dcterms:created xsi:type="dcterms:W3CDTF">2014-02-07T05:26:46Z</dcterms:created>
  <dcterms:modified xsi:type="dcterms:W3CDTF">2014-02-07T06:02:46Z</dcterms:modified>
</cp:coreProperties>
</file>